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5" r:id="rId4"/>
    <p:sldId id="259" r:id="rId5"/>
    <p:sldId id="271" r:id="rId6"/>
    <p:sldId id="272" r:id="rId7"/>
    <p:sldId id="261" r:id="rId8"/>
    <p:sldId id="273" r:id="rId9"/>
    <p:sldId id="274" r:id="rId10"/>
    <p:sldId id="269" r:id="rId11"/>
    <p:sldId id="270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7344" autoAdjust="0"/>
  </p:normalViewPr>
  <p:slideViewPr>
    <p:cSldViewPr snapToGrid="0">
      <p:cViewPr>
        <p:scale>
          <a:sx n="80" d="100"/>
          <a:sy n="80" d="100"/>
        </p:scale>
        <p:origin x="-9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C1DABC-C188-446C-87C7-AB6FB11BF3C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A6A86680-6541-48D3-A6CC-D23CCAE5123B}">
      <dgm:prSet phldrT="[Texte]"/>
      <dgm:spPr/>
      <dgm:t>
        <a:bodyPr/>
        <a:lstStyle/>
        <a:p>
          <a:r>
            <a:rPr lang="fr-FR" dirty="0" smtClean="0"/>
            <a:t>Premières manifestations de douleurs</a:t>
          </a:r>
          <a:endParaRPr lang="fr-FR" dirty="0"/>
        </a:p>
      </dgm:t>
    </dgm:pt>
    <dgm:pt modelId="{F996C83E-C9F0-4E00-9357-AC17A2A2F4FE}" type="parTrans" cxnId="{4A8CC649-CBF1-456D-B7C3-12671F730B82}">
      <dgm:prSet/>
      <dgm:spPr/>
      <dgm:t>
        <a:bodyPr/>
        <a:lstStyle/>
        <a:p>
          <a:endParaRPr lang="fr-FR"/>
        </a:p>
      </dgm:t>
    </dgm:pt>
    <dgm:pt modelId="{DFAD3526-067B-42F8-A476-BF18A902FFB6}" type="sibTrans" cxnId="{4A8CC649-CBF1-456D-B7C3-12671F730B82}">
      <dgm:prSet/>
      <dgm:spPr/>
      <dgm:t>
        <a:bodyPr/>
        <a:lstStyle/>
        <a:p>
          <a:endParaRPr lang="fr-FR"/>
        </a:p>
      </dgm:t>
    </dgm:pt>
    <dgm:pt modelId="{D4ADF2B4-3B92-45C2-8710-0E9B6C7244BD}">
      <dgm:prSet phldrT="[Texte]"/>
      <dgm:spPr/>
      <dgm:t>
        <a:bodyPr/>
        <a:lstStyle/>
        <a:p>
          <a:r>
            <a:rPr lang="fr-FR" dirty="0" smtClean="0"/>
            <a:t>Intervention EMSP mais le diagnostic pour un  traitement adapté prend du temps</a:t>
          </a:r>
          <a:endParaRPr lang="fr-FR" dirty="0"/>
        </a:p>
      </dgm:t>
    </dgm:pt>
    <dgm:pt modelId="{61015B1C-15A6-4527-B40B-9FAD7623EB6B}" type="parTrans" cxnId="{9F15AF01-C958-4B8F-8259-594FDACC1113}">
      <dgm:prSet/>
      <dgm:spPr/>
      <dgm:t>
        <a:bodyPr/>
        <a:lstStyle/>
        <a:p>
          <a:endParaRPr lang="fr-FR"/>
        </a:p>
      </dgm:t>
    </dgm:pt>
    <dgm:pt modelId="{F92C0BE2-422C-456E-B9C4-56E60A555EDF}" type="sibTrans" cxnId="{9F15AF01-C958-4B8F-8259-594FDACC1113}">
      <dgm:prSet/>
      <dgm:spPr/>
      <dgm:t>
        <a:bodyPr/>
        <a:lstStyle/>
        <a:p>
          <a:endParaRPr lang="fr-FR"/>
        </a:p>
      </dgm:t>
    </dgm:pt>
    <dgm:pt modelId="{23439AE1-BB06-4E1E-A0EA-1C2D63A73B84}">
      <dgm:prSet phldrT="[Texte]"/>
      <dgm:spPr/>
      <dgm:t>
        <a:bodyPr/>
        <a:lstStyle/>
        <a:p>
          <a:pPr algn="ctr"/>
          <a:r>
            <a:rPr lang="fr-FR" dirty="0" smtClean="0"/>
            <a:t>Consultation psychiatrique, traitement infection urinaire, recherche d’apaisement par musique, massage…</a:t>
          </a:r>
        </a:p>
        <a:p>
          <a:pPr algn="ctr"/>
          <a:endParaRPr lang="fr-FR" dirty="0"/>
        </a:p>
      </dgm:t>
    </dgm:pt>
    <dgm:pt modelId="{E14872A9-7DB9-4CFB-A721-C98F97F6BDEA}" type="parTrans" cxnId="{D15C49C8-2550-42E4-A8DF-585FEC870CA0}">
      <dgm:prSet/>
      <dgm:spPr/>
      <dgm:t>
        <a:bodyPr/>
        <a:lstStyle/>
        <a:p>
          <a:endParaRPr lang="fr-FR"/>
        </a:p>
      </dgm:t>
    </dgm:pt>
    <dgm:pt modelId="{6C4E573D-9043-4FCE-9621-BC9FB9AF13A7}" type="sibTrans" cxnId="{D15C49C8-2550-42E4-A8DF-585FEC870CA0}">
      <dgm:prSet/>
      <dgm:spPr/>
      <dgm:t>
        <a:bodyPr/>
        <a:lstStyle/>
        <a:p>
          <a:endParaRPr lang="fr-FR"/>
        </a:p>
      </dgm:t>
    </dgm:pt>
    <dgm:pt modelId="{AC699E65-92E9-4E8B-99FC-1FDB9E6461C5}">
      <dgm:prSet/>
      <dgm:spPr/>
      <dgm:t>
        <a:bodyPr/>
        <a:lstStyle/>
        <a:p>
          <a:r>
            <a:rPr lang="fr-FR" dirty="0" smtClean="0"/>
            <a:t>Équipe se sent de plus en plus impuissante face à la plainte de la résidente,</a:t>
          </a:r>
          <a:endParaRPr lang="fr-FR" dirty="0"/>
        </a:p>
      </dgm:t>
    </dgm:pt>
    <dgm:pt modelId="{B2487153-8843-4B23-9CD8-D2E726A3F176}" type="parTrans" cxnId="{EEBEC592-B0F4-4C57-AD13-456F791E88A2}">
      <dgm:prSet/>
      <dgm:spPr/>
      <dgm:t>
        <a:bodyPr/>
        <a:lstStyle/>
        <a:p>
          <a:endParaRPr lang="fr-FR"/>
        </a:p>
      </dgm:t>
    </dgm:pt>
    <dgm:pt modelId="{2C2FE367-DDB8-419B-B0A5-BC8546B0A92A}" type="sibTrans" cxnId="{EEBEC592-B0F4-4C57-AD13-456F791E88A2}">
      <dgm:prSet/>
      <dgm:spPr/>
      <dgm:t>
        <a:bodyPr/>
        <a:lstStyle/>
        <a:p>
          <a:endParaRPr lang="fr-FR"/>
        </a:p>
      </dgm:t>
    </dgm:pt>
    <dgm:pt modelId="{F12022DA-582D-4556-892A-1AA1AA5E712F}" type="pres">
      <dgm:prSet presAssocID="{8AC1DABC-C188-446C-87C7-AB6FB11BF3C7}" presName="compositeShape" presStyleCnt="0">
        <dgm:presLayoutVars>
          <dgm:dir/>
          <dgm:resizeHandles/>
        </dgm:presLayoutVars>
      </dgm:prSet>
      <dgm:spPr/>
    </dgm:pt>
    <dgm:pt modelId="{AB560779-ADEF-4DA9-AB45-443F15032519}" type="pres">
      <dgm:prSet presAssocID="{8AC1DABC-C188-446C-87C7-AB6FB11BF3C7}" presName="pyramid" presStyleLbl="node1" presStyleIdx="0" presStyleCnt="1" custAng="0"/>
      <dgm:spPr>
        <a:solidFill>
          <a:schemeClr val="accent1">
            <a:lumMod val="60000"/>
            <a:lumOff val="40000"/>
          </a:schemeClr>
        </a:solidFill>
      </dgm:spPr>
    </dgm:pt>
    <dgm:pt modelId="{F8D2FA29-0B2A-470E-84FC-075D16C0A039}" type="pres">
      <dgm:prSet presAssocID="{8AC1DABC-C188-446C-87C7-AB6FB11BF3C7}" presName="theList" presStyleCnt="0"/>
      <dgm:spPr/>
    </dgm:pt>
    <dgm:pt modelId="{8FD832FF-BE1C-4027-A0F5-770C5481B50B}" type="pres">
      <dgm:prSet presAssocID="{A6A86680-6541-48D3-A6CC-D23CCAE5123B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32CA89-2D46-4F1A-951C-22BA9A216864}" type="pres">
      <dgm:prSet presAssocID="{A6A86680-6541-48D3-A6CC-D23CCAE5123B}" presName="aSpace" presStyleCnt="0"/>
      <dgm:spPr/>
    </dgm:pt>
    <dgm:pt modelId="{961F017E-4248-4AC7-A2A4-18BCD945EA8F}" type="pres">
      <dgm:prSet presAssocID="{D4ADF2B4-3B92-45C2-8710-0E9B6C7244BD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FE9879-CEB4-4C6F-B500-73BB4866A3B7}" type="pres">
      <dgm:prSet presAssocID="{D4ADF2B4-3B92-45C2-8710-0E9B6C7244BD}" presName="aSpace" presStyleCnt="0"/>
      <dgm:spPr/>
    </dgm:pt>
    <dgm:pt modelId="{AFB6F702-F1A6-435C-AB38-76013C1E5932}" type="pres">
      <dgm:prSet presAssocID="{23439AE1-BB06-4E1E-A0EA-1C2D63A73B84}" presName="aNode" presStyleLbl="fgAcc1" presStyleIdx="2" presStyleCnt="4" custScaleY="123465" custLinFactNeighborX="-603" custLinFactNeighborY="242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931272-0E03-424F-8047-1ED36351EA67}" type="pres">
      <dgm:prSet presAssocID="{23439AE1-BB06-4E1E-A0EA-1C2D63A73B84}" presName="aSpace" presStyleCnt="0"/>
      <dgm:spPr/>
    </dgm:pt>
    <dgm:pt modelId="{BC20A9A4-E896-434F-8935-FE5BDF81682A}" type="pres">
      <dgm:prSet presAssocID="{AC699E65-92E9-4E8B-99FC-1FDB9E6461C5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E1ADA5-DC0E-4461-AB7C-B3B8926EA546}" type="pres">
      <dgm:prSet presAssocID="{AC699E65-92E9-4E8B-99FC-1FDB9E6461C5}" presName="aSpace" presStyleCnt="0"/>
      <dgm:spPr/>
    </dgm:pt>
  </dgm:ptLst>
  <dgm:cxnLst>
    <dgm:cxn modelId="{EEBEC592-B0F4-4C57-AD13-456F791E88A2}" srcId="{8AC1DABC-C188-446C-87C7-AB6FB11BF3C7}" destId="{AC699E65-92E9-4E8B-99FC-1FDB9E6461C5}" srcOrd="3" destOrd="0" parTransId="{B2487153-8843-4B23-9CD8-D2E726A3F176}" sibTransId="{2C2FE367-DDB8-419B-B0A5-BC8546B0A92A}"/>
    <dgm:cxn modelId="{4A8CC649-CBF1-456D-B7C3-12671F730B82}" srcId="{8AC1DABC-C188-446C-87C7-AB6FB11BF3C7}" destId="{A6A86680-6541-48D3-A6CC-D23CCAE5123B}" srcOrd="0" destOrd="0" parTransId="{F996C83E-C9F0-4E00-9357-AC17A2A2F4FE}" sibTransId="{DFAD3526-067B-42F8-A476-BF18A902FFB6}"/>
    <dgm:cxn modelId="{D0584FBA-0C8F-49EB-B31F-F7AB61EC6FD5}" type="presOf" srcId="{A6A86680-6541-48D3-A6CC-D23CCAE5123B}" destId="{8FD832FF-BE1C-4027-A0F5-770C5481B50B}" srcOrd="0" destOrd="0" presId="urn:microsoft.com/office/officeart/2005/8/layout/pyramid2"/>
    <dgm:cxn modelId="{CD11B721-BE70-4600-884B-4C8250FC7CC0}" type="presOf" srcId="{23439AE1-BB06-4E1E-A0EA-1C2D63A73B84}" destId="{AFB6F702-F1A6-435C-AB38-76013C1E5932}" srcOrd="0" destOrd="0" presId="urn:microsoft.com/office/officeart/2005/8/layout/pyramid2"/>
    <dgm:cxn modelId="{9F15AF01-C958-4B8F-8259-594FDACC1113}" srcId="{8AC1DABC-C188-446C-87C7-AB6FB11BF3C7}" destId="{D4ADF2B4-3B92-45C2-8710-0E9B6C7244BD}" srcOrd="1" destOrd="0" parTransId="{61015B1C-15A6-4527-B40B-9FAD7623EB6B}" sibTransId="{F92C0BE2-422C-456E-B9C4-56E60A555EDF}"/>
    <dgm:cxn modelId="{E5F9D693-5070-4471-BD3B-6416A666770F}" type="presOf" srcId="{AC699E65-92E9-4E8B-99FC-1FDB9E6461C5}" destId="{BC20A9A4-E896-434F-8935-FE5BDF81682A}" srcOrd="0" destOrd="0" presId="urn:microsoft.com/office/officeart/2005/8/layout/pyramid2"/>
    <dgm:cxn modelId="{D15C49C8-2550-42E4-A8DF-585FEC870CA0}" srcId="{8AC1DABC-C188-446C-87C7-AB6FB11BF3C7}" destId="{23439AE1-BB06-4E1E-A0EA-1C2D63A73B84}" srcOrd="2" destOrd="0" parTransId="{E14872A9-7DB9-4CFB-A721-C98F97F6BDEA}" sibTransId="{6C4E573D-9043-4FCE-9621-BC9FB9AF13A7}"/>
    <dgm:cxn modelId="{3741FDA0-D0D2-4300-952C-3897F19BBF1F}" type="presOf" srcId="{8AC1DABC-C188-446C-87C7-AB6FB11BF3C7}" destId="{F12022DA-582D-4556-892A-1AA1AA5E712F}" srcOrd="0" destOrd="0" presId="urn:microsoft.com/office/officeart/2005/8/layout/pyramid2"/>
    <dgm:cxn modelId="{BFFB3BAD-B1FD-46EC-856C-D8FC8D4FB5EC}" type="presOf" srcId="{D4ADF2B4-3B92-45C2-8710-0E9B6C7244BD}" destId="{961F017E-4248-4AC7-A2A4-18BCD945EA8F}" srcOrd="0" destOrd="0" presId="urn:microsoft.com/office/officeart/2005/8/layout/pyramid2"/>
    <dgm:cxn modelId="{B7FF4746-9E63-4345-BDFF-564228EBA4CC}" type="presParOf" srcId="{F12022DA-582D-4556-892A-1AA1AA5E712F}" destId="{AB560779-ADEF-4DA9-AB45-443F15032519}" srcOrd="0" destOrd="0" presId="urn:microsoft.com/office/officeart/2005/8/layout/pyramid2"/>
    <dgm:cxn modelId="{3CB77479-4EB5-42D1-87EF-6E8E4954FDA1}" type="presParOf" srcId="{F12022DA-582D-4556-892A-1AA1AA5E712F}" destId="{F8D2FA29-0B2A-470E-84FC-075D16C0A039}" srcOrd="1" destOrd="0" presId="urn:microsoft.com/office/officeart/2005/8/layout/pyramid2"/>
    <dgm:cxn modelId="{1B01C162-C72F-4D28-8D70-FDE258CFA682}" type="presParOf" srcId="{F8D2FA29-0B2A-470E-84FC-075D16C0A039}" destId="{8FD832FF-BE1C-4027-A0F5-770C5481B50B}" srcOrd="0" destOrd="0" presId="urn:microsoft.com/office/officeart/2005/8/layout/pyramid2"/>
    <dgm:cxn modelId="{19131DBB-18E1-4447-BC45-3C1F7C3CFC69}" type="presParOf" srcId="{F8D2FA29-0B2A-470E-84FC-075D16C0A039}" destId="{E632CA89-2D46-4F1A-951C-22BA9A216864}" srcOrd="1" destOrd="0" presId="urn:microsoft.com/office/officeart/2005/8/layout/pyramid2"/>
    <dgm:cxn modelId="{A17F07A3-3368-455A-9482-9EBA35217F5F}" type="presParOf" srcId="{F8D2FA29-0B2A-470E-84FC-075D16C0A039}" destId="{961F017E-4248-4AC7-A2A4-18BCD945EA8F}" srcOrd="2" destOrd="0" presId="urn:microsoft.com/office/officeart/2005/8/layout/pyramid2"/>
    <dgm:cxn modelId="{8887CED1-A7B4-4F7D-8BF1-6AB1443F94EA}" type="presParOf" srcId="{F8D2FA29-0B2A-470E-84FC-075D16C0A039}" destId="{25FE9879-CEB4-4C6F-B500-73BB4866A3B7}" srcOrd="3" destOrd="0" presId="urn:microsoft.com/office/officeart/2005/8/layout/pyramid2"/>
    <dgm:cxn modelId="{F0B56B44-D152-488C-9106-66D105D43327}" type="presParOf" srcId="{F8D2FA29-0B2A-470E-84FC-075D16C0A039}" destId="{AFB6F702-F1A6-435C-AB38-76013C1E5932}" srcOrd="4" destOrd="0" presId="urn:microsoft.com/office/officeart/2005/8/layout/pyramid2"/>
    <dgm:cxn modelId="{05C76B8F-9B0B-4C11-91BE-E7F6839EAFDE}" type="presParOf" srcId="{F8D2FA29-0B2A-470E-84FC-075D16C0A039}" destId="{32931272-0E03-424F-8047-1ED36351EA67}" srcOrd="5" destOrd="0" presId="urn:microsoft.com/office/officeart/2005/8/layout/pyramid2"/>
    <dgm:cxn modelId="{B004A378-B0BD-4BDD-A3F0-85D8FB425DBA}" type="presParOf" srcId="{F8D2FA29-0B2A-470E-84FC-075D16C0A039}" destId="{BC20A9A4-E896-434F-8935-FE5BDF81682A}" srcOrd="6" destOrd="0" presId="urn:microsoft.com/office/officeart/2005/8/layout/pyramid2"/>
    <dgm:cxn modelId="{FC3FF445-6E9F-4EC7-833E-E02EF1245165}" type="presParOf" srcId="{F8D2FA29-0B2A-470E-84FC-075D16C0A039}" destId="{46E1ADA5-DC0E-4461-AB7C-B3B8926EA546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770075-FB71-4FF8-B807-B2A4D174DCF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83DF0274-7A48-4294-8E5F-8FA404053A21}">
      <dgm:prSet phldrT="[Texte]"/>
      <dgm:spPr/>
      <dgm:t>
        <a:bodyPr/>
        <a:lstStyle/>
        <a:p>
          <a:r>
            <a:rPr lang="fr-FR" dirty="0" smtClean="0"/>
            <a:t>Famille fait pression auprès du médecin traitant pour prescription de la morphine</a:t>
          </a:r>
          <a:endParaRPr lang="fr-FR" dirty="0"/>
        </a:p>
      </dgm:t>
    </dgm:pt>
    <dgm:pt modelId="{1C4DC7F6-5DC0-4C50-977B-941F6A33B984}" type="parTrans" cxnId="{68426E59-0937-4A93-AE54-9BE524BDE782}">
      <dgm:prSet/>
      <dgm:spPr/>
      <dgm:t>
        <a:bodyPr/>
        <a:lstStyle/>
        <a:p>
          <a:endParaRPr lang="fr-FR"/>
        </a:p>
      </dgm:t>
    </dgm:pt>
    <dgm:pt modelId="{DE5C30A2-115D-415A-9F7B-406EFAA8CAF9}" type="sibTrans" cxnId="{68426E59-0937-4A93-AE54-9BE524BDE782}">
      <dgm:prSet/>
      <dgm:spPr/>
      <dgm:t>
        <a:bodyPr/>
        <a:lstStyle/>
        <a:p>
          <a:endParaRPr lang="fr-FR"/>
        </a:p>
      </dgm:t>
    </dgm:pt>
    <dgm:pt modelId="{43BD07FB-C69B-430A-888C-42962AAD8177}">
      <dgm:prSet phldrT="[Texte]"/>
      <dgm:spPr/>
      <dgm:t>
        <a:bodyPr/>
        <a:lstStyle/>
        <a:p>
          <a:r>
            <a:rPr lang="fr-FR" dirty="0" smtClean="0"/>
            <a:t>L’apaisement de la résidente permet le lâcher prise de l’équipe</a:t>
          </a:r>
          <a:endParaRPr lang="fr-FR" dirty="0"/>
        </a:p>
      </dgm:t>
    </dgm:pt>
    <dgm:pt modelId="{A85E036A-767D-4579-9797-A83810A0A984}" type="parTrans" cxnId="{622FADE6-A3A8-40ED-B2F6-0D753A0D49FF}">
      <dgm:prSet/>
      <dgm:spPr/>
      <dgm:t>
        <a:bodyPr/>
        <a:lstStyle/>
        <a:p>
          <a:endParaRPr lang="fr-FR"/>
        </a:p>
      </dgm:t>
    </dgm:pt>
    <dgm:pt modelId="{9AFCCFAD-CCEE-4FA6-AAEC-71BBC5AEEE5A}" type="sibTrans" cxnId="{622FADE6-A3A8-40ED-B2F6-0D753A0D49FF}">
      <dgm:prSet/>
      <dgm:spPr/>
      <dgm:t>
        <a:bodyPr/>
        <a:lstStyle/>
        <a:p>
          <a:endParaRPr lang="fr-FR"/>
        </a:p>
      </dgm:t>
    </dgm:pt>
    <dgm:pt modelId="{4461C037-49E8-4CCA-94A6-BEFD9A73EE47}">
      <dgm:prSet/>
      <dgm:spPr/>
      <dgm:t>
        <a:bodyPr/>
        <a:lstStyle/>
        <a:p>
          <a:r>
            <a:rPr lang="fr-FR" dirty="0" smtClean="0"/>
            <a:t>Sous pression, l’équipe fait appel au médecin de garde pour nouvelle consultation EMSP et introduction de la morphine</a:t>
          </a:r>
          <a:endParaRPr lang="fr-FR" dirty="0"/>
        </a:p>
      </dgm:t>
    </dgm:pt>
    <dgm:pt modelId="{424D40BC-59D4-466D-8295-ABEFB673A618}" type="parTrans" cxnId="{D9D736B5-33D3-4C55-800B-AACFC65FBA10}">
      <dgm:prSet/>
      <dgm:spPr/>
      <dgm:t>
        <a:bodyPr/>
        <a:lstStyle/>
        <a:p>
          <a:endParaRPr lang="fr-FR"/>
        </a:p>
      </dgm:t>
    </dgm:pt>
    <dgm:pt modelId="{A8C717A8-C850-4F2C-84E2-9DE8768B0164}" type="sibTrans" cxnId="{D9D736B5-33D3-4C55-800B-AACFC65FBA10}">
      <dgm:prSet/>
      <dgm:spPr/>
      <dgm:t>
        <a:bodyPr/>
        <a:lstStyle/>
        <a:p>
          <a:endParaRPr lang="fr-FR"/>
        </a:p>
      </dgm:t>
    </dgm:pt>
    <dgm:pt modelId="{01498F35-AD37-44C4-95E0-BD6FC4EE5E45}" type="pres">
      <dgm:prSet presAssocID="{5B770075-FB71-4FF8-B807-B2A4D174DCF4}" presName="compositeShape" presStyleCnt="0">
        <dgm:presLayoutVars>
          <dgm:dir/>
          <dgm:resizeHandles/>
        </dgm:presLayoutVars>
      </dgm:prSet>
      <dgm:spPr/>
    </dgm:pt>
    <dgm:pt modelId="{ADC500EC-698A-47F8-A2E2-05F2BA5EAF7E}" type="pres">
      <dgm:prSet presAssocID="{5B770075-FB71-4FF8-B807-B2A4D174DCF4}" presName="pyramid" presStyleLbl="node1" presStyleIdx="0" presStyleCnt="1" custAng="10800000" custLinFactNeighborX="677" custLinFactNeighborY="947"/>
      <dgm:spPr>
        <a:solidFill>
          <a:schemeClr val="accent1">
            <a:lumMod val="60000"/>
            <a:lumOff val="40000"/>
          </a:schemeClr>
        </a:solidFill>
      </dgm:spPr>
    </dgm:pt>
    <dgm:pt modelId="{F94B2704-7B20-439F-9C9E-13EBBAAFC092}" type="pres">
      <dgm:prSet presAssocID="{5B770075-FB71-4FF8-B807-B2A4D174DCF4}" presName="theList" presStyleCnt="0"/>
      <dgm:spPr/>
    </dgm:pt>
    <dgm:pt modelId="{9CD480CC-168F-4865-B51F-F85BB6A8C936}" type="pres">
      <dgm:prSet presAssocID="{4461C037-49E8-4CCA-94A6-BEFD9A73EE47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F500AE-ADFE-4C86-B517-358B1842245B}" type="pres">
      <dgm:prSet presAssocID="{4461C037-49E8-4CCA-94A6-BEFD9A73EE47}" presName="aSpace" presStyleCnt="0"/>
      <dgm:spPr/>
    </dgm:pt>
    <dgm:pt modelId="{CD277CB4-8C71-4A1F-B36D-E2599FAC3074}" type="pres">
      <dgm:prSet presAssocID="{83DF0274-7A48-4294-8E5F-8FA404053A2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809A3B-2194-4416-820E-5EDFC8F3DB0F}" type="pres">
      <dgm:prSet presAssocID="{83DF0274-7A48-4294-8E5F-8FA404053A21}" presName="aSpace" presStyleCnt="0"/>
      <dgm:spPr/>
    </dgm:pt>
    <dgm:pt modelId="{B4CDC9EF-C457-424B-9B5F-C0F544979453}" type="pres">
      <dgm:prSet presAssocID="{43BD07FB-C69B-430A-888C-42962AAD8177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0423BD-B5FC-42AE-B997-E41E3480E8CC}" type="pres">
      <dgm:prSet presAssocID="{43BD07FB-C69B-430A-888C-42962AAD8177}" presName="aSpace" presStyleCnt="0"/>
      <dgm:spPr/>
    </dgm:pt>
  </dgm:ptLst>
  <dgm:cxnLst>
    <dgm:cxn modelId="{85B52224-1BC2-4C57-BD6D-EAF2C4DD017D}" type="presOf" srcId="{4461C037-49E8-4CCA-94A6-BEFD9A73EE47}" destId="{9CD480CC-168F-4865-B51F-F85BB6A8C936}" srcOrd="0" destOrd="0" presId="urn:microsoft.com/office/officeart/2005/8/layout/pyramid2"/>
    <dgm:cxn modelId="{622FADE6-A3A8-40ED-B2F6-0D753A0D49FF}" srcId="{5B770075-FB71-4FF8-B807-B2A4D174DCF4}" destId="{43BD07FB-C69B-430A-888C-42962AAD8177}" srcOrd="2" destOrd="0" parTransId="{A85E036A-767D-4579-9797-A83810A0A984}" sibTransId="{9AFCCFAD-CCEE-4FA6-AAEC-71BBC5AEEE5A}"/>
    <dgm:cxn modelId="{909DEACA-845A-4005-BB4C-78CBCC811637}" type="presOf" srcId="{5B770075-FB71-4FF8-B807-B2A4D174DCF4}" destId="{01498F35-AD37-44C4-95E0-BD6FC4EE5E45}" srcOrd="0" destOrd="0" presId="urn:microsoft.com/office/officeart/2005/8/layout/pyramid2"/>
    <dgm:cxn modelId="{68426E59-0937-4A93-AE54-9BE524BDE782}" srcId="{5B770075-FB71-4FF8-B807-B2A4D174DCF4}" destId="{83DF0274-7A48-4294-8E5F-8FA404053A21}" srcOrd="1" destOrd="0" parTransId="{1C4DC7F6-5DC0-4C50-977B-941F6A33B984}" sibTransId="{DE5C30A2-115D-415A-9F7B-406EFAA8CAF9}"/>
    <dgm:cxn modelId="{96992F6A-CA9E-41D9-8165-D79EB376BC4D}" type="presOf" srcId="{43BD07FB-C69B-430A-888C-42962AAD8177}" destId="{B4CDC9EF-C457-424B-9B5F-C0F544979453}" srcOrd="0" destOrd="0" presId="urn:microsoft.com/office/officeart/2005/8/layout/pyramid2"/>
    <dgm:cxn modelId="{D9D736B5-33D3-4C55-800B-AACFC65FBA10}" srcId="{5B770075-FB71-4FF8-B807-B2A4D174DCF4}" destId="{4461C037-49E8-4CCA-94A6-BEFD9A73EE47}" srcOrd="0" destOrd="0" parTransId="{424D40BC-59D4-466D-8295-ABEFB673A618}" sibTransId="{A8C717A8-C850-4F2C-84E2-9DE8768B0164}"/>
    <dgm:cxn modelId="{67889252-09F6-40CA-B687-88C7ABBB2863}" type="presOf" srcId="{83DF0274-7A48-4294-8E5F-8FA404053A21}" destId="{CD277CB4-8C71-4A1F-B36D-E2599FAC3074}" srcOrd="0" destOrd="0" presId="urn:microsoft.com/office/officeart/2005/8/layout/pyramid2"/>
    <dgm:cxn modelId="{B336F5DC-70C9-402E-A306-36CA67852E3F}" type="presParOf" srcId="{01498F35-AD37-44C4-95E0-BD6FC4EE5E45}" destId="{ADC500EC-698A-47F8-A2E2-05F2BA5EAF7E}" srcOrd="0" destOrd="0" presId="urn:microsoft.com/office/officeart/2005/8/layout/pyramid2"/>
    <dgm:cxn modelId="{A8C5AAFC-08F6-40CE-AD05-7D1D04FD9C49}" type="presParOf" srcId="{01498F35-AD37-44C4-95E0-BD6FC4EE5E45}" destId="{F94B2704-7B20-439F-9C9E-13EBBAAFC092}" srcOrd="1" destOrd="0" presId="urn:microsoft.com/office/officeart/2005/8/layout/pyramid2"/>
    <dgm:cxn modelId="{C1982ABE-9239-458F-960E-64DB6B273A55}" type="presParOf" srcId="{F94B2704-7B20-439F-9C9E-13EBBAAFC092}" destId="{9CD480CC-168F-4865-B51F-F85BB6A8C936}" srcOrd="0" destOrd="0" presId="urn:microsoft.com/office/officeart/2005/8/layout/pyramid2"/>
    <dgm:cxn modelId="{583CD12F-B936-47FD-AC82-F1E0983D5E76}" type="presParOf" srcId="{F94B2704-7B20-439F-9C9E-13EBBAAFC092}" destId="{B3F500AE-ADFE-4C86-B517-358B1842245B}" srcOrd="1" destOrd="0" presId="urn:microsoft.com/office/officeart/2005/8/layout/pyramid2"/>
    <dgm:cxn modelId="{EB89FFD9-B8E6-44B5-9D3A-A50477984876}" type="presParOf" srcId="{F94B2704-7B20-439F-9C9E-13EBBAAFC092}" destId="{CD277CB4-8C71-4A1F-B36D-E2599FAC3074}" srcOrd="2" destOrd="0" presId="urn:microsoft.com/office/officeart/2005/8/layout/pyramid2"/>
    <dgm:cxn modelId="{DDDA6F78-70D4-44D8-AF0C-F56B4DE91243}" type="presParOf" srcId="{F94B2704-7B20-439F-9C9E-13EBBAAFC092}" destId="{FC809A3B-2194-4416-820E-5EDFC8F3DB0F}" srcOrd="3" destOrd="0" presId="urn:microsoft.com/office/officeart/2005/8/layout/pyramid2"/>
    <dgm:cxn modelId="{B1AF7D4F-9B6A-4BDA-84E7-464ED49F2BC0}" type="presParOf" srcId="{F94B2704-7B20-439F-9C9E-13EBBAAFC092}" destId="{B4CDC9EF-C457-424B-9B5F-C0F544979453}" srcOrd="4" destOrd="0" presId="urn:microsoft.com/office/officeart/2005/8/layout/pyramid2"/>
    <dgm:cxn modelId="{4F504F56-4F2D-415C-9053-840A4A01DB98}" type="presParOf" srcId="{F94B2704-7B20-439F-9C9E-13EBBAAFC092}" destId="{A80423BD-B5FC-42AE-B997-E41E3480E8C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E07C67-9D36-40C9-B087-3FD13031DF5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A44263A0-A0DB-43A2-93E9-B1BDC0607F44}">
      <dgm:prSet phldrT="[Texte]"/>
      <dgm:spPr/>
      <dgm:t>
        <a:bodyPr/>
        <a:lstStyle/>
        <a:p>
          <a:r>
            <a:rPr lang="fr-FR" dirty="0" smtClean="0"/>
            <a:t>Arrivée de Françoise et sur demande de la famille mise en place d’un plan d’accompagnement paramédical dense </a:t>
          </a:r>
          <a:endParaRPr lang="fr-FR" dirty="0"/>
        </a:p>
      </dgm:t>
    </dgm:pt>
    <dgm:pt modelId="{04E29C31-19B3-49CA-BC7D-9DDA02EBF5BF}" type="parTrans" cxnId="{FF544632-5814-41B0-BFDD-FC30D3289601}">
      <dgm:prSet/>
      <dgm:spPr/>
      <dgm:t>
        <a:bodyPr/>
        <a:lstStyle/>
        <a:p>
          <a:endParaRPr lang="fr-FR"/>
        </a:p>
      </dgm:t>
    </dgm:pt>
    <dgm:pt modelId="{7AAAA4F3-0B26-4A22-BA89-57C13B9276FD}" type="sibTrans" cxnId="{FF544632-5814-41B0-BFDD-FC30D3289601}">
      <dgm:prSet/>
      <dgm:spPr/>
      <dgm:t>
        <a:bodyPr/>
        <a:lstStyle/>
        <a:p>
          <a:endParaRPr lang="fr-FR"/>
        </a:p>
      </dgm:t>
    </dgm:pt>
    <dgm:pt modelId="{3BAB262B-839C-410A-8DBD-6138DA0882DD}">
      <dgm:prSet phldrT="[Texte]"/>
      <dgm:spPr/>
      <dgm:t>
        <a:bodyPr/>
        <a:lstStyle/>
        <a:p>
          <a:r>
            <a:rPr lang="fr-FR" dirty="0" smtClean="0"/>
            <a:t>Face aux difficultés de la famille et leurs multiples sollicitations autour de l’accompagnement de Françoise, changement de service</a:t>
          </a:r>
          <a:endParaRPr lang="fr-FR" dirty="0"/>
        </a:p>
      </dgm:t>
    </dgm:pt>
    <dgm:pt modelId="{9205EB5C-1F7D-4A67-8E0E-9A28C035132E}" type="parTrans" cxnId="{720140FD-2244-4900-8916-029A7483D93A}">
      <dgm:prSet/>
      <dgm:spPr/>
      <dgm:t>
        <a:bodyPr/>
        <a:lstStyle/>
        <a:p>
          <a:endParaRPr lang="fr-FR"/>
        </a:p>
      </dgm:t>
    </dgm:pt>
    <dgm:pt modelId="{83774DB0-CE2B-4D74-9CEB-87F3032E012C}" type="sibTrans" cxnId="{720140FD-2244-4900-8916-029A7483D93A}">
      <dgm:prSet/>
      <dgm:spPr/>
      <dgm:t>
        <a:bodyPr/>
        <a:lstStyle/>
        <a:p>
          <a:endParaRPr lang="fr-FR"/>
        </a:p>
      </dgm:t>
    </dgm:pt>
    <dgm:pt modelId="{41402FA7-AC8D-4216-9349-940ADA253641}">
      <dgm:prSet phldrT="[Texte]"/>
      <dgm:spPr/>
      <dgm:t>
        <a:bodyPr/>
        <a:lstStyle/>
        <a:p>
          <a:r>
            <a:rPr lang="fr-FR" dirty="0" smtClean="0"/>
            <a:t>L’équipe, la cadre de santé, la psychologue et le médecin coordonateur tentent de répondre aux multiples sollicitations de la fille</a:t>
          </a:r>
          <a:endParaRPr lang="fr-FR" dirty="0"/>
        </a:p>
      </dgm:t>
    </dgm:pt>
    <dgm:pt modelId="{39528373-515C-4787-A6E4-9031854961F4}" type="parTrans" cxnId="{9FBF48CF-D15B-4754-971E-FAFA48F70A97}">
      <dgm:prSet/>
      <dgm:spPr/>
      <dgm:t>
        <a:bodyPr/>
        <a:lstStyle/>
        <a:p>
          <a:endParaRPr lang="fr-FR"/>
        </a:p>
      </dgm:t>
    </dgm:pt>
    <dgm:pt modelId="{941941F1-D5D8-4765-AB42-09631CBC372D}" type="sibTrans" cxnId="{9FBF48CF-D15B-4754-971E-FAFA48F70A97}">
      <dgm:prSet/>
      <dgm:spPr/>
      <dgm:t>
        <a:bodyPr/>
        <a:lstStyle/>
        <a:p>
          <a:endParaRPr lang="fr-FR"/>
        </a:p>
      </dgm:t>
    </dgm:pt>
    <dgm:pt modelId="{DF053537-42AC-4D3B-9039-2B66B7085F0E}" type="pres">
      <dgm:prSet presAssocID="{AEE07C67-9D36-40C9-B087-3FD13031DF5D}" presName="compositeShape" presStyleCnt="0">
        <dgm:presLayoutVars>
          <dgm:dir/>
          <dgm:resizeHandles/>
        </dgm:presLayoutVars>
      </dgm:prSet>
      <dgm:spPr/>
    </dgm:pt>
    <dgm:pt modelId="{D0AD3992-19F5-43A5-8C90-EB8312C754AA}" type="pres">
      <dgm:prSet presAssocID="{AEE07C67-9D36-40C9-B087-3FD13031DF5D}" presName="pyramid" presStyleLbl="node1" presStyleIdx="0" presStyleCnt="1"/>
      <dgm:spPr>
        <a:solidFill>
          <a:schemeClr val="accent6">
            <a:lumMod val="60000"/>
            <a:lumOff val="40000"/>
          </a:schemeClr>
        </a:solidFill>
      </dgm:spPr>
    </dgm:pt>
    <dgm:pt modelId="{8E2F455E-D01E-4018-BBC8-2D4ECE310C17}" type="pres">
      <dgm:prSet presAssocID="{AEE07C67-9D36-40C9-B087-3FD13031DF5D}" presName="theList" presStyleCnt="0"/>
      <dgm:spPr/>
    </dgm:pt>
    <dgm:pt modelId="{E69CEBC5-9706-46EB-B7F3-82B1BFA75219}" type="pres">
      <dgm:prSet presAssocID="{A44263A0-A0DB-43A2-93E9-B1BDC0607F4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FF31E2-B617-4E33-A34C-C38556EF179D}" type="pres">
      <dgm:prSet presAssocID="{A44263A0-A0DB-43A2-93E9-B1BDC0607F44}" presName="aSpace" presStyleCnt="0"/>
      <dgm:spPr/>
    </dgm:pt>
    <dgm:pt modelId="{59E1D69A-46BE-4570-BCF9-D3BCFDC08923}" type="pres">
      <dgm:prSet presAssocID="{3BAB262B-839C-410A-8DBD-6138DA0882D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15D7C2-F119-4097-9DC0-1BBC61A1CEEB}" type="pres">
      <dgm:prSet presAssocID="{3BAB262B-839C-410A-8DBD-6138DA0882DD}" presName="aSpace" presStyleCnt="0"/>
      <dgm:spPr/>
    </dgm:pt>
    <dgm:pt modelId="{EA4F6C53-C03D-469B-8F24-A2C91490446E}" type="pres">
      <dgm:prSet presAssocID="{41402FA7-AC8D-4216-9349-940ADA253641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122400-777B-4D09-B084-91DFEF2E2B4E}" type="pres">
      <dgm:prSet presAssocID="{41402FA7-AC8D-4216-9349-940ADA253641}" presName="aSpace" presStyleCnt="0"/>
      <dgm:spPr/>
    </dgm:pt>
  </dgm:ptLst>
  <dgm:cxnLst>
    <dgm:cxn modelId="{9FBF48CF-D15B-4754-971E-FAFA48F70A97}" srcId="{AEE07C67-9D36-40C9-B087-3FD13031DF5D}" destId="{41402FA7-AC8D-4216-9349-940ADA253641}" srcOrd="2" destOrd="0" parTransId="{39528373-515C-4787-A6E4-9031854961F4}" sibTransId="{941941F1-D5D8-4765-AB42-09631CBC372D}"/>
    <dgm:cxn modelId="{CC5E146D-3012-4B57-A7FC-D63685465FAA}" type="presOf" srcId="{A44263A0-A0DB-43A2-93E9-B1BDC0607F44}" destId="{E69CEBC5-9706-46EB-B7F3-82B1BFA75219}" srcOrd="0" destOrd="0" presId="urn:microsoft.com/office/officeart/2005/8/layout/pyramid2"/>
    <dgm:cxn modelId="{720140FD-2244-4900-8916-029A7483D93A}" srcId="{AEE07C67-9D36-40C9-B087-3FD13031DF5D}" destId="{3BAB262B-839C-410A-8DBD-6138DA0882DD}" srcOrd="1" destOrd="0" parTransId="{9205EB5C-1F7D-4A67-8E0E-9A28C035132E}" sibTransId="{83774DB0-CE2B-4D74-9CEB-87F3032E012C}"/>
    <dgm:cxn modelId="{7A01CCFA-B655-4F47-82EF-333C0434927D}" type="presOf" srcId="{3BAB262B-839C-410A-8DBD-6138DA0882DD}" destId="{59E1D69A-46BE-4570-BCF9-D3BCFDC08923}" srcOrd="0" destOrd="0" presId="urn:microsoft.com/office/officeart/2005/8/layout/pyramid2"/>
    <dgm:cxn modelId="{FF544632-5814-41B0-BFDD-FC30D3289601}" srcId="{AEE07C67-9D36-40C9-B087-3FD13031DF5D}" destId="{A44263A0-A0DB-43A2-93E9-B1BDC0607F44}" srcOrd="0" destOrd="0" parTransId="{04E29C31-19B3-49CA-BC7D-9DDA02EBF5BF}" sibTransId="{7AAAA4F3-0B26-4A22-BA89-57C13B9276FD}"/>
    <dgm:cxn modelId="{78795584-CED7-4D0A-98A1-BF5A3E1D9A4C}" type="presOf" srcId="{AEE07C67-9D36-40C9-B087-3FD13031DF5D}" destId="{DF053537-42AC-4D3B-9039-2B66B7085F0E}" srcOrd="0" destOrd="0" presId="urn:microsoft.com/office/officeart/2005/8/layout/pyramid2"/>
    <dgm:cxn modelId="{D5CFCABB-C30A-4A0B-9410-896D666F8B72}" type="presOf" srcId="{41402FA7-AC8D-4216-9349-940ADA253641}" destId="{EA4F6C53-C03D-469B-8F24-A2C91490446E}" srcOrd="0" destOrd="0" presId="urn:microsoft.com/office/officeart/2005/8/layout/pyramid2"/>
    <dgm:cxn modelId="{5DC2141C-DDD5-4D83-8203-4B3AFD381C1D}" type="presParOf" srcId="{DF053537-42AC-4D3B-9039-2B66B7085F0E}" destId="{D0AD3992-19F5-43A5-8C90-EB8312C754AA}" srcOrd="0" destOrd="0" presId="urn:microsoft.com/office/officeart/2005/8/layout/pyramid2"/>
    <dgm:cxn modelId="{EEEC3F71-9519-4699-A65A-399192A86884}" type="presParOf" srcId="{DF053537-42AC-4D3B-9039-2B66B7085F0E}" destId="{8E2F455E-D01E-4018-BBC8-2D4ECE310C17}" srcOrd="1" destOrd="0" presId="urn:microsoft.com/office/officeart/2005/8/layout/pyramid2"/>
    <dgm:cxn modelId="{44CCC99E-23C3-42FA-B2C6-86C7D3096574}" type="presParOf" srcId="{8E2F455E-D01E-4018-BBC8-2D4ECE310C17}" destId="{E69CEBC5-9706-46EB-B7F3-82B1BFA75219}" srcOrd="0" destOrd="0" presId="urn:microsoft.com/office/officeart/2005/8/layout/pyramid2"/>
    <dgm:cxn modelId="{5D90339E-2AF6-42FC-B45A-76DDF8F377C5}" type="presParOf" srcId="{8E2F455E-D01E-4018-BBC8-2D4ECE310C17}" destId="{AEFF31E2-B617-4E33-A34C-C38556EF179D}" srcOrd="1" destOrd="0" presId="urn:microsoft.com/office/officeart/2005/8/layout/pyramid2"/>
    <dgm:cxn modelId="{6DE64217-93FD-4F7F-B7D8-BD26C31617E4}" type="presParOf" srcId="{8E2F455E-D01E-4018-BBC8-2D4ECE310C17}" destId="{59E1D69A-46BE-4570-BCF9-D3BCFDC08923}" srcOrd="2" destOrd="0" presId="urn:microsoft.com/office/officeart/2005/8/layout/pyramid2"/>
    <dgm:cxn modelId="{E46099CA-9060-4816-BD08-C20EB9441408}" type="presParOf" srcId="{8E2F455E-D01E-4018-BBC8-2D4ECE310C17}" destId="{F315D7C2-F119-4097-9DC0-1BBC61A1CEEB}" srcOrd="3" destOrd="0" presId="urn:microsoft.com/office/officeart/2005/8/layout/pyramid2"/>
    <dgm:cxn modelId="{189E7591-7AC3-4299-9354-7CF4F2C2304C}" type="presParOf" srcId="{8E2F455E-D01E-4018-BBC8-2D4ECE310C17}" destId="{EA4F6C53-C03D-469B-8F24-A2C91490446E}" srcOrd="4" destOrd="0" presId="urn:microsoft.com/office/officeart/2005/8/layout/pyramid2"/>
    <dgm:cxn modelId="{F0A07677-C60D-4301-B9C0-A4EDDDE92B9E}" type="presParOf" srcId="{8E2F455E-D01E-4018-BBC8-2D4ECE310C17}" destId="{AC122400-777B-4D09-B084-91DFEF2E2B4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BC5B56-8A00-41B5-85A6-C67C88B8C49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F09D67AE-B447-4CB3-A72A-F4C638243197}">
      <dgm:prSet phldrT="[Texte]" custT="1"/>
      <dgm:spPr/>
      <dgm:t>
        <a:bodyPr/>
        <a:lstStyle/>
        <a:p>
          <a:r>
            <a:rPr lang="fr-FR" sz="1800" dirty="0" smtClean="0"/>
            <a:t>Synthèse avec EMSP durant laquelle la famille évoque l’ensemble de leurs inquiétudes</a:t>
          </a:r>
          <a:endParaRPr lang="fr-FR" sz="1800" dirty="0"/>
        </a:p>
      </dgm:t>
    </dgm:pt>
    <dgm:pt modelId="{78A67554-7239-48C9-B357-5C7379F01EEE}" type="parTrans" cxnId="{C9957B0E-18C5-42B9-82E1-4DC391D335A8}">
      <dgm:prSet/>
      <dgm:spPr/>
      <dgm:t>
        <a:bodyPr/>
        <a:lstStyle/>
        <a:p>
          <a:endParaRPr lang="fr-FR"/>
        </a:p>
      </dgm:t>
    </dgm:pt>
    <dgm:pt modelId="{140AFE57-AB9E-4D94-B119-B5B7D8299A37}" type="sibTrans" cxnId="{C9957B0E-18C5-42B9-82E1-4DC391D335A8}">
      <dgm:prSet/>
      <dgm:spPr/>
      <dgm:t>
        <a:bodyPr/>
        <a:lstStyle/>
        <a:p>
          <a:endParaRPr lang="fr-FR"/>
        </a:p>
      </dgm:t>
    </dgm:pt>
    <dgm:pt modelId="{59374517-BC1A-469F-8FCC-4936EADCEB83}">
      <dgm:prSet phldrT="[Texte]"/>
      <dgm:spPr/>
      <dgm:t>
        <a:bodyPr/>
        <a:lstStyle/>
        <a:p>
          <a:r>
            <a:rPr lang="fr-FR" dirty="0" smtClean="0"/>
            <a:t>La famille est rassurée par l’accompagnement mis en place</a:t>
          </a:r>
          <a:endParaRPr lang="fr-FR" dirty="0"/>
        </a:p>
      </dgm:t>
    </dgm:pt>
    <dgm:pt modelId="{8C944707-CB98-45E4-B3BA-0766A6AFEA14}" type="parTrans" cxnId="{12573EF6-BA77-467C-B4A4-29D8C60D9165}">
      <dgm:prSet/>
      <dgm:spPr/>
      <dgm:t>
        <a:bodyPr/>
        <a:lstStyle/>
        <a:p>
          <a:endParaRPr lang="fr-FR"/>
        </a:p>
      </dgm:t>
    </dgm:pt>
    <dgm:pt modelId="{E53C8144-D341-42C2-8421-C4A1D5D6253D}" type="sibTrans" cxnId="{12573EF6-BA77-467C-B4A4-29D8C60D9165}">
      <dgm:prSet/>
      <dgm:spPr/>
      <dgm:t>
        <a:bodyPr/>
        <a:lstStyle/>
        <a:p>
          <a:endParaRPr lang="fr-FR"/>
        </a:p>
      </dgm:t>
    </dgm:pt>
    <dgm:pt modelId="{FD48D5C7-EFEA-4D40-9765-48691EA5CF3A}">
      <dgm:prSet phldrT="[Texte]"/>
      <dgm:spPr/>
      <dgm:t>
        <a:bodyPr/>
        <a:lstStyle/>
        <a:p>
          <a:r>
            <a:rPr lang="fr-FR" dirty="0" smtClean="0"/>
            <a:t>Lâcher prise de la famille</a:t>
          </a:r>
          <a:endParaRPr lang="fr-FR" dirty="0"/>
        </a:p>
      </dgm:t>
    </dgm:pt>
    <dgm:pt modelId="{3D9562D5-50E4-4C35-B1EB-7FC1336EF724}" type="parTrans" cxnId="{EE273EEC-2A69-4F68-9BEF-0DFA690A67D5}">
      <dgm:prSet/>
      <dgm:spPr/>
      <dgm:t>
        <a:bodyPr/>
        <a:lstStyle/>
        <a:p>
          <a:endParaRPr lang="fr-FR"/>
        </a:p>
      </dgm:t>
    </dgm:pt>
    <dgm:pt modelId="{780AA2BF-5B96-453A-968F-6A1E30DE76EF}" type="sibTrans" cxnId="{EE273EEC-2A69-4F68-9BEF-0DFA690A67D5}">
      <dgm:prSet/>
      <dgm:spPr/>
      <dgm:t>
        <a:bodyPr/>
        <a:lstStyle/>
        <a:p>
          <a:endParaRPr lang="fr-FR"/>
        </a:p>
      </dgm:t>
    </dgm:pt>
    <dgm:pt modelId="{96BE2EA5-298A-4FAA-9087-D7B0A195F74F}" type="pres">
      <dgm:prSet presAssocID="{DCBC5B56-8A00-41B5-85A6-C67C88B8C49B}" presName="compositeShape" presStyleCnt="0">
        <dgm:presLayoutVars>
          <dgm:dir/>
          <dgm:resizeHandles/>
        </dgm:presLayoutVars>
      </dgm:prSet>
      <dgm:spPr/>
    </dgm:pt>
    <dgm:pt modelId="{7539FF1C-CADE-4BDD-B249-5BAEBBEB6090}" type="pres">
      <dgm:prSet presAssocID="{DCBC5B56-8A00-41B5-85A6-C67C88B8C49B}" presName="pyramid" presStyleLbl="node1" presStyleIdx="0" presStyleCnt="1" custAng="10800000" custLinFactNeighborX="-901" custLinFactNeighborY="947"/>
      <dgm:spPr>
        <a:solidFill>
          <a:schemeClr val="accent6">
            <a:lumMod val="60000"/>
            <a:lumOff val="40000"/>
          </a:schemeClr>
        </a:solidFill>
      </dgm:spPr>
    </dgm:pt>
    <dgm:pt modelId="{C543CD40-6634-4347-B42B-83C958BAD745}" type="pres">
      <dgm:prSet presAssocID="{DCBC5B56-8A00-41B5-85A6-C67C88B8C49B}" presName="theList" presStyleCnt="0"/>
      <dgm:spPr/>
    </dgm:pt>
    <dgm:pt modelId="{2EA58C06-1543-4DD9-824E-D469A5EA310D}" type="pres">
      <dgm:prSet presAssocID="{F09D67AE-B447-4CB3-A72A-F4C638243197}" presName="aNode" presStyleLbl="fgAcc1" presStyleIdx="0" presStyleCnt="3" custLinFactNeighborX="-3031" custLinFactNeighborY="1228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9EB390-1DC3-43B5-96E8-1BDAE87F851B}" type="pres">
      <dgm:prSet presAssocID="{F09D67AE-B447-4CB3-A72A-F4C638243197}" presName="aSpace" presStyleCnt="0"/>
      <dgm:spPr/>
    </dgm:pt>
    <dgm:pt modelId="{B7E8D01D-3DAC-46C3-830E-0E2A15D1F105}" type="pres">
      <dgm:prSet presAssocID="{59374517-BC1A-469F-8FCC-4936EADCEB83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619FD2-E555-48D8-8D26-E8BEA85CA5EC}" type="pres">
      <dgm:prSet presAssocID="{59374517-BC1A-469F-8FCC-4936EADCEB83}" presName="aSpace" presStyleCnt="0"/>
      <dgm:spPr/>
    </dgm:pt>
    <dgm:pt modelId="{B5305E1A-F7D9-4459-A02E-6AFABBF4F5EB}" type="pres">
      <dgm:prSet presAssocID="{FD48D5C7-EFEA-4D40-9765-48691EA5CF3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29F5D8-CAD4-458D-BCCA-FE2C7574949D}" type="pres">
      <dgm:prSet presAssocID="{FD48D5C7-EFEA-4D40-9765-48691EA5CF3A}" presName="aSpace" presStyleCnt="0"/>
      <dgm:spPr/>
    </dgm:pt>
  </dgm:ptLst>
  <dgm:cxnLst>
    <dgm:cxn modelId="{12573EF6-BA77-467C-B4A4-29D8C60D9165}" srcId="{DCBC5B56-8A00-41B5-85A6-C67C88B8C49B}" destId="{59374517-BC1A-469F-8FCC-4936EADCEB83}" srcOrd="1" destOrd="0" parTransId="{8C944707-CB98-45E4-B3BA-0766A6AFEA14}" sibTransId="{E53C8144-D341-42C2-8421-C4A1D5D6253D}"/>
    <dgm:cxn modelId="{EE273EEC-2A69-4F68-9BEF-0DFA690A67D5}" srcId="{DCBC5B56-8A00-41B5-85A6-C67C88B8C49B}" destId="{FD48D5C7-EFEA-4D40-9765-48691EA5CF3A}" srcOrd="2" destOrd="0" parTransId="{3D9562D5-50E4-4C35-B1EB-7FC1336EF724}" sibTransId="{780AA2BF-5B96-453A-968F-6A1E30DE76EF}"/>
    <dgm:cxn modelId="{2E4F9098-701F-4ECA-83DC-2E8BFD955FA6}" type="presOf" srcId="{F09D67AE-B447-4CB3-A72A-F4C638243197}" destId="{2EA58C06-1543-4DD9-824E-D469A5EA310D}" srcOrd="0" destOrd="0" presId="urn:microsoft.com/office/officeart/2005/8/layout/pyramid2"/>
    <dgm:cxn modelId="{FF520277-34AE-464C-9740-B3F9E2AEA583}" type="presOf" srcId="{59374517-BC1A-469F-8FCC-4936EADCEB83}" destId="{B7E8D01D-3DAC-46C3-830E-0E2A15D1F105}" srcOrd="0" destOrd="0" presId="urn:microsoft.com/office/officeart/2005/8/layout/pyramid2"/>
    <dgm:cxn modelId="{1695E43B-F096-4E2F-B9D1-BA42637AC9D0}" type="presOf" srcId="{FD48D5C7-EFEA-4D40-9765-48691EA5CF3A}" destId="{B5305E1A-F7D9-4459-A02E-6AFABBF4F5EB}" srcOrd="0" destOrd="0" presId="urn:microsoft.com/office/officeart/2005/8/layout/pyramid2"/>
    <dgm:cxn modelId="{C9957B0E-18C5-42B9-82E1-4DC391D335A8}" srcId="{DCBC5B56-8A00-41B5-85A6-C67C88B8C49B}" destId="{F09D67AE-B447-4CB3-A72A-F4C638243197}" srcOrd="0" destOrd="0" parTransId="{78A67554-7239-48C9-B357-5C7379F01EEE}" sibTransId="{140AFE57-AB9E-4D94-B119-B5B7D8299A37}"/>
    <dgm:cxn modelId="{74442EC5-919B-46EA-924D-244331B085C2}" type="presOf" srcId="{DCBC5B56-8A00-41B5-85A6-C67C88B8C49B}" destId="{96BE2EA5-298A-4FAA-9087-D7B0A195F74F}" srcOrd="0" destOrd="0" presId="urn:microsoft.com/office/officeart/2005/8/layout/pyramid2"/>
    <dgm:cxn modelId="{6605D993-3617-4467-AF31-BBB2C6818F5E}" type="presParOf" srcId="{96BE2EA5-298A-4FAA-9087-D7B0A195F74F}" destId="{7539FF1C-CADE-4BDD-B249-5BAEBBEB6090}" srcOrd="0" destOrd="0" presId="urn:microsoft.com/office/officeart/2005/8/layout/pyramid2"/>
    <dgm:cxn modelId="{610405DD-D0E7-43B9-83ED-7DFCAFE377AE}" type="presParOf" srcId="{96BE2EA5-298A-4FAA-9087-D7B0A195F74F}" destId="{C543CD40-6634-4347-B42B-83C958BAD745}" srcOrd="1" destOrd="0" presId="urn:microsoft.com/office/officeart/2005/8/layout/pyramid2"/>
    <dgm:cxn modelId="{EA7FE5CE-9CB2-4A1F-BB00-18504D1B434B}" type="presParOf" srcId="{C543CD40-6634-4347-B42B-83C958BAD745}" destId="{2EA58C06-1543-4DD9-824E-D469A5EA310D}" srcOrd="0" destOrd="0" presId="urn:microsoft.com/office/officeart/2005/8/layout/pyramid2"/>
    <dgm:cxn modelId="{0DDCE775-0A38-48EA-B23B-1BC1305B2919}" type="presParOf" srcId="{C543CD40-6634-4347-B42B-83C958BAD745}" destId="{A39EB390-1DC3-43B5-96E8-1BDAE87F851B}" srcOrd="1" destOrd="0" presId="urn:microsoft.com/office/officeart/2005/8/layout/pyramid2"/>
    <dgm:cxn modelId="{E35139B1-3BD5-4C8B-8D33-48857F9A8D85}" type="presParOf" srcId="{C543CD40-6634-4347-B42B-83C958BAD745}" destId="{B7E8D01D-3DAC-46C3-830E-0E2A15D1F105}" srcOrd="2" destOrd="0" presId="urn:microsoft.com/office/officeart/2005/8/layout/pyramid2"/>
    <dgm:cxn modelId="{5357A31D-D7F1-404E-884C-20A5B7ABE9D7}" type="presParOf" srcId="{C543CD40-6634-4347-B42B-83C958BAD745}" destId="{C7619FD2-E555-48D8-8D26-E8BEA85CA5EC}" srcOrd="3" destOrd="0" presId="urn:microsoft.com/office/officeart/2005/8/layout/pyramid2"/>
    <dgm:cxn modelId="{54333020-2665-4589-B6EC-6867FEE82668}" type="presParOf" srcId="{C543CD40-6634-4347-B42B-83C958BAD745}" destId="{B5305E1A-F7D9-4459-A02E-6AFABBF4F5EB}" srcOrd="4" destOrd="0" presId="urn:microsoft.com/office/officeart/2005/8/layout/pyramid2"/>
    <dgm:cxn modelId="{4B385F8D-7C03-47C1-9D3A-E883F2DE91C6}" type="presParOf" srcId="{C543CD40-6634-4347-B42B-83C958BAD745}" destId="{5729F5D8-CAD4-458D-BCCA-FE2C7574949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60779-ADEF-4DA9-AB45-443F15032519}">
      <dsp:nvSpPr>
        <dsp:cNvPr id="0" name=""/>
        <dsp:cNvSpPr/>
      </dsp:nvSpPr>
      <dsp:spPr>
        <a:xfrm>
          <a:off x="1371956" y="0"/>
          <a:ext cx="4471988" cy="4471988"/>
        </a:xfrm>
        <a:prstGeom prst="triangl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D832FF-BE1C-4027-A0F5-770C5481B50B}">
      <dsp:nvSpPr>
        <dsp:cNvPr id="0" name=""/>
        <dsp:cNvSpPr/>
      </dsp:nvSpPr>
      <dsp:spPr>
        <a:xfrm>
          <a:off x="3607950" y="447429"/>
          <a:ext cx="2906792" cy="7555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Premières manifestations de douleurs</a:t>
          </a:r>
          <a:endParaRPr lang="fr-FR" sz="1200" kern="1200" dirty="0"/>
        </a:p>
      </dsp:txBody>
      <dsp:txXfrm>
        <a:off x="3644831" y="484310"/>
        <a:ext cx="2833030" cy="681759"/>
      </dsp:txXfrm>
    </dsp:sp>
    <dsp:sp modelId="{961F017E-4248-4AC7-A2A4-18BCD945EA8F}">
      <dsp:nvSpPr>
        <dsp:cNvPr id="0" name=""/>
        <dsp:cNvSpPr/>
      </dsp:nvSpPr>
      <dsp:spPr>
        <a:xfrm>
          <a:off x="3607950" y="1297390"/>
          <a:ext cx="2906792" cy="7555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Intervention EMSP mais le diagnostic pour un  traitement adapté prend du temps</a:t>
          </a:r>
          <a:endParaRPr lang="fr-FR" sz="1200" kern="1200" dirty="0"/>
        </a:p>
      </dsp:txBody>
      <dsp:txXfrm>
        <a:off x="3644831" y="1334271"/>
        <a:ext cx="2833030" cy="681759"/>
      </dsp:txXfrm>
    </dsp:sp>
    <dsp:sp modelId="{AFB6F702-F1A6-435C-AB38-76013C1E5932}">
      <dsp:nvSpPr>
        <dsp:cNvPr id="0" name=""/>
        <dsp:cNvSpPr/>
      </dsp:nvSpPr>
      <dsp:spPr>
        <a:xfrm>
          <a:off x="3590422" y="2170291"/>
          <a:ext cx="2906792" cy="9328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Consultation psychiatrique, traitement infection urinaire, recherche d’apaisement par musique, massage…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635958" y="2215827"/>
        <a:ext cx="2815720" cy="841732"/>
      </dsp:txXfrm>
    </dsp:sp>
    <dsp:sp modelId="{BC20A9A4-E896-434F-8935-FE5BDF81682A}">
      <dsp:nvSpPr>
        <dsp:cNvPr id="0" name=""/>
        <dsp:cNvSpPr/>
      </dsp:nvSpPr>
      <dsp:spPr>
        <a:xfrm>
          <a:off x="3607950" y="3174597"/>
          <a:ext cx="2906792" cy="7555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Équipe se sent de plus en plus impuissante face à la plainte de la résidente,</a:t>
          </a:r>
          <a:endParaRPr lang="fr-FR" sz="1200" kern="1200" dirty="0"/>
        </a:p>
      </dsp:txBody>
      <dsp:txXfrm>
        <a:off x="3644831" y="3211478"/>
        <a:ext cx="2833030" cy="6817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500EC-698A-47F8-A2E2-05F2BA5EAF7E}">
      <dsp:nvSpPr>
        <dsp:cNvPr id="0" name=""/>
        <dsp:cNvSpPr/>
      </dsp:nvSpPr>
      <dsp:spPr>
        <a:xfrm rot="10800000">
          <a:off x="1402232" y="0"/>
          <a:ext cx="4471988" cy="4471988"/>
        </a:xfrm>
        <a:prstGeom prst="triangl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D480CC-168F-4865-B51F-F85BB6A8C936}">
      <dsp:nvSpPr>
        <dsp:cNvPr id="0" name=""/>
        <dsp:cNvSpPr/>
      </dsp:nvSpPr>
      <dsp:spPr>
        <a:xfrm>
          <a:off x="3607950" y="449600"/>
          <a:ext cx="2906792" cy="10586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Sous pression, l’équipe fait appel au médecin de garde pour nouvelle consultation EMSP et introduction de la morphine</a:t>
          </a:r>
          <a:endParaRPr lang="fr-FR" sz="1500" kern="1200" dirty="0"/>
        </a:p>
      </dsp:txBody>
      <dsp:txXfrm>
        <a:off x="3659627" y="501277"/>
        <a:ext cx="2803438" cy="955249"/>
      </dsp:txXfrm>
    </dsp:sp>
    <dsp:sp modelId="{CD277CB4-8C71-4A1F-B36D-E2599FAC3074}">
      <dsp:nvSpPr>
        <dsp:cNvPr id="0" name=""/>
        <dsp:cNvSpPr/>
      </dsp:nvSpPr>
      <dsp:spPr>
        <a:xfrm>
          <a:off x="3607950" y="1640529"/>
          <a:ext cx="2906792" cy="10586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Famille fait pression auprès du médecin traitant pour prescription de la morphine</a:t>
          </a:r>
          <a:endParaRPr lang="fr-FR" sz="1500" kern="1200" dirty="0"/>
        </a:p>
      </dsp:txBody>
      <dsp:txXfrm>
        <a:off x="3659627" y="1692206"/>
        <a:ext cx="2803438" cy="955249"/>
      </dsp:txXfrm>
    </dsp:sp>
    <dsp:sp modelId="{B4CDC9EF-C457-424B-9B5F-C0F544979453}">
      <dsp:nvSpPr>
        <dsp:cNvPr id="0" name=""/>
        <dsp:cNvSpPr/>
      </dsp:nvSpPr>
      <dsp:spPr>
        <a:xfrm>
          <a:off x="3607950" y="2831458"/>
          <a:ext cx="2906792" cy="10586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L’apaisement de la résidente permet le lâcher prise de l’équipe</a:t>
          </a:r>
          <a:endParaRPr lang="fr-FR" sz="1500" kern="1200" dirty="0"/>
        </a:p>
      </dsp:txBody>
      <dsp:txXfrm>
        <a:off x="3659627" y="2883135"/>
        <a:ext cx="2803438" cy="9552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D3992-19F5-43A5-8C90-EB8312C754AA}">
      <dsp:nvSpPr>
        <dsp:cNvPr id="0" name=""/>
        <dsp:cNvSpPr/>
      </dsp:nvSpPr>
      <dsp:spPr>
        <a:xfrm>
          <a:off x="1371956" y="0"/>
          <a:ext cx="4471988" cy="4471988"/>
        </a:xfrm>
        <a:prstGeom prst="triangl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CEBC5-9706-46EB-B7F3-82B1BFA75219}">
      <dsp:nvSpPr>
        <dsp:cNvPr id="0" name=""/>
        <dsp:cNvSpPr/>
      </dsp:nvSpPr>
      <dsp:spPr>
        <a:xfrm>
          <a:off x="3607950" y="449600"/>
          <a:ext cx="2906792" cy="10586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Arrivée de Françoise et sur demande de la famille mise en place d’un plan d’accompagnement paramédical dense </a:t>
          </a:r>
          <a:endParaRPr lang="fr-FR" sz="1400" kern="1200" dirty="0"/>
        </a:p>
      </dsp:txBody>
      <dsp:txXfrm>
        <a:off x="3659627" y="501277"/>
        <a:ext cx="2803438" cy="955249"/>
      </dsp:txXfrm>
    </dsp:sp>
    <dsp:sp modelId="{59E1D69A-46BE-4570-BCF9-D3BCFDC08923}">
      <dsp:nvSpPr>
        <dsp:cNvPr id="0" name=""/>
        <dsp:cNvSpPr/>
      </dsp:nvSpPr>
      <dsp:spPr>
        <a:xfrm>
          <a:off x="3607950" y="1640529"/>
          <a:ext cx="2906792" cy="10586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Face aux difficultés de la famille et leurs multiples sollicitations autour de l’accompagnement de Françoise, changement de service</a:t>
          </a:r>
          <a:endParaRPr lang="fr-FR" sz="1400" kern="1200" dirty="0"/>
        </a:p>
      </dsp:txBody>
      <dsp:txXfrm>
        <a:off x="3659627" y="1692206"/>
        <a:ext cx="2803438" cy="955249"/>
      </dsp:txXfrm>
    </dsp:sp>
    <dsp:sp modelId="{EA4F6C53-C03D-469B-8F24-A2C91490446E}">
      <dsp:nvSpPr>
        <dsp:cNvPr id="0" name=""/>
        <dsp:cNvSpPr/>
      </dsp:nvSpPr>
      <dsp:spPr>
        <a:xfrm>
          <a:off x="3607950" y="2831458"/>
          <a:ext cx="2906792" cy="10586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L’équipe, la cadre de santé, la psychologue et le médecin coordonateur tentent de répondre aux multiples sollicitations de la fille</a:t>
          </a:r>
          <a:endParaRPr lang="fr-FR" sz="1400" kern="1200" dirty="0"/>
        </a:p>
      </dsp:txBody>
      <dsp:txXfrm>
        <a:off x="3659627" y="2883135"/>
        <a:ext cx="2803438" cy="9552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9FF1C-CADE-4BDD-B249-5BAEBBEB6090}">
      <dsp:nvSpPr>
        <dsp:cNvPr id="0" name=""/>
        <dsp:cNvSpPr/>
      </dsp:nvSpPr>
      <dsp:spPr>
        <a:xfrm rot="10800000">
          <a:off x="1331664" y="0"/>
          <a:ext cx="4471988" cy="4471988"/>
        </a:xfrm>
        <a:prstGeom prst="triangl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58C06-1543-4DD9-824E-D469A5EA310D}">
      <dsp:nvSpPr>
        <dsp:cNvPr id="0" name=""/>
        <dsp:cNvSpPr/>
      </dsp:nvSpPr>
      <dsp:spPr>
        <a:xfrm>
          <a:off x="3519846" y="465855"/>
          <a:ext cx="2906792" cy="10586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Synthèse avec EMSP durant laquelle la famille évoque l’ensemble de leurs inquiétudes</a:t>
          </a:r>
          <a:endParaRPr lang="fr-FR" sz="1800" kern="1200" dirty="0"/>
        </a:p>
      </dsp:txBody>
      <dsp:txXfrm>
        <a:off x="3571523" y="517532"/>
        <a:ext cx="2803438" cy="955249"/>
      </dsp:txXfrm>
    </dsp:sp>
    <dsp:sp modelId="{B7E8D01D-3DAC-46C3-830E-0E2A15D1F105}">
      <dsp:nvSpPr>
        <dsp:cNvPr id="0" name=""/>
        <dsp:cNvSpPr/>
      </dsp:nvSpPr>
      <dsp:spPr>
        <a:xfrm>
          <a:off x="3607950" y="1640529"/>
          <a:ext cx="2906792" cy="10586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La famille est rassurée par l’accompagnement mis en place</a:t>
          </a:r>
          <a:endParaRPr lang="fr-FR" sz="1900" kern="1200" dirty="0"/>
        </a:p>
      </dsp:txBody>
      <dsp:txXfrm>
        <a:off x="3659627" y="1692206"/>
        <a:ext cx="2803438" cy="955249"/>
      </dsp:txXfrm>
    </dsp:sp>
    <dsp:sp modelId="{B5305E1A-F7D9-4459-A02E-6AFABBF4F5EB}">
      <dsp:nvSpPr>
        <dsp:cNvPr id="0" name=""/>
        <dsp:cNvSpPr/>
      </dsp:nvSpPr>
      <dsp:spPr>
        <a:xfrm>
          <a:off x="3607950" y="2831458"/>
          <a:ext cx="2906792" cy="10586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Lâcher prise de la famille</a:t>
          </a:r>
          <a:endParaRPr lang="fr-FR" sz="1900" kern="1200" dirty="0"/>
        </a:p>
      </dsp:txBody>
      <dsp:txXfrm>
        <a:off x="3659627" y="2883135"/>
        <a:ext cx="2803438" cy="955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C88D1-387A-4A06-8885-4CF48D4FD114}" type="datetimeFigureOut">
              <a:rPr lang="fr-FR" smtClean="0"/>
              <a:pPr/>
              <a:t>19/12/2016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DB6E0-DE89-4583-89A2-95F5912647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Notre établissement est comme beaucoup d’autres, peut-être un peu plus rural, peut-être un peu plus</a:t>
            </a:r>
            <a:r>
              <a:rPr lang="fr-FR" baseline="0" dirty="0" smtClean="0"/>
              <a:t> grand….ou plus petit que d’autres. </a:t>
            </a:r>
          </a:p>
          <a:p>
            <a:r>
              <a:rPr lang="fr-FR" baseline="0" dirty="0" smtClean="0"/>
              <a:t>111 résidents sur un site, 19 sur un autre. </a:t>
            </a:r>
          </a:p>
          <a:p>
            <a:r>
              <a:rPr lang="fr-FR" baseline="0" dirty="0" smtClean="0"/>
              <a:t>Un médecin Co à temps partiel, 14 médecin libéraux qui interviennent pour le suivi de leurs patients. </a:t>
            </a:r>
          </a:p>
          <a:p>
            <a:r>
              <a:rPr lang="fr-FR" baseline="0" dirty="0" smtClean="0"/>
              <a:t>L’équipe est pluridisciplinaire composée d’infirmiers, d’Aide Soignants, AMP, d’ASH aux soins ou au service hôtelier, d’une ergothérapeute, d’une assistante sociale à temps partiel et d’une psychologue Barbara également a temps partiel.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DB6E0-DE89-4583-89A2-95F591264787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« Au chevet du mourant il ne s’agit pas,</a:t>
            </a:r>
            <a:r>
              <a:rPr lang="fr-FR" baseline="0" dirty="0" smtClean="0"/>
              <a:t> il ne s’agit plus tant de « faire » quelque chose que d’être là. Pas tant de dire que d’écouter, d’ouvrir un vide de bonne qualité, à l’intérieur duquel les paroles du mourant peuvent se déployer. » Eric FIAT l’accompagnement comme devoir de civilisation. </a:t>
            </a:r>
          </a:p>
          <a:p>
            <a:r>
              <a:rPr lang="fr-FR" baseline="0" dirty="0" smtClean="0"/>
              <a:t>Intellectuellement nous le comprenons tous, nous souhaiterions tous proposer cet accompagnement « idéal » du mourant. Et puis il y a la vrai vie…en tout cas la notre.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DB6E0-DE89-4583-89A2-95F591264787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pPr/>
              <a:t>19/12/2016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90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pPr/>
              <a:t>19/12/2016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50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pPr/>
              <a:t>19/12/2016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99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03112"/>
            <a:ext cx="7886700" cy="50609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04513"/>
            <a:ext cx="7886700" cy="447245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pPr/>
              <a:t>19/12/2016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03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pPr/>
              <a:t>19/12/2016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22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pPr/>
              <a:t>19/12/2016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82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pPr/>
              <a:t>19/12/2016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09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pPr/>
              <a:t>19/12/2016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80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pPr/>
              <a:t>19/12/2016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21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pPr/>
              <a:t>19/12/2016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57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pPr/>
              <a:t>19/12/2016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12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latin typeface="Candara" pitchFamily="34" charset="0"/>
              </a:rPr>
              <a:t>Le lâcher prise dans la fin de vie</a:t>
            </a:r>
            <a:endParaRPr lang="fr-FR" b="1" dirty="0">
              <a:latin typeface="Candara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Morceaux choisis d’accompagnement vécus à l’EHPAD </a:t>
            </a:r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Centre Hospitalier de BAZAS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Barbara </a:t>
            </a:r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FOURCADE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, psychologue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Sarah </a:t>
            </a:r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KEROUANTON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, cadre de santé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005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i="1" dirty="0" smtClean="0"/>
              <a:t>Le lâcher prise……</a:t>
            </a:r>
          </a:p>
          <a:p>
            <a:endParaRPr lang="fr-FR" sz="3600" i="1" dirty="0" smtClean="0"/>
          </a:p>
          <a:p>
            <a:endParaRPr lang="fr-FR" sz="3600" i="1" dirty="0" smtClean="0"/>
          </a:p>
          <a:p>
            <a:endParaRPr lang="fr-FR" sz="3600" i="1" dirty="0" smtClean="0"/>
          </a:p>
          <a:p>
            <a:endParaRPr lang="fr-FR" sz="3600" i="1" dirty="0" smtClean="0"/>
          </a:p>
          <a:p>
            <a:r>
              <a:rPr lang="fr-FR" sz="3600" i="1" dirty="0" smtClean="0"/>
              <a:t>………une autre façon d’être en confiance</a:t>
            </a:r>
            <a:endParaRPr lang="fr-F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sz="4400" dirty="0" smtClean="0"/>
          </a:p>
          <a:p>
            <a:pPr algn="ctr"/>
            <a:endParaRPr lang="fr-FR" sz="4400" dirty="0" smtClean="0"/>
          </a:p>
          <a:p>
            <a:pPr algn="ctr">
              <a:buNone/>
            </a:pPr>
            <a:r>
              <a:rPr lang="fr-FR" sz="4400" dirty="0" smtClean="0"/>
              <a:t>Merci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4" descr="Résultat de recherche d'images pour &quot;centre hospitalier de bazas&quot;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7929" y="1748487"/>
            <a:ext cx="5400000" cy="32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511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 smtClean="0"/>
              <a:t>L’idéal de l’accompagnement soignant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148" y="2761417"/>
            <a:ext cx="7886700" cy="4472450"/>
          </a:xfrm>
        </p:spPr>
        <p:txBody>
          <a:bodyPr/>
          <a:lstStyle/>
          <a:p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</a:rPr>
              <a:t>Préserver l’humanité d’une relation,</a:t>
            </a:r>
          </a:p>
          <a:p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</a:rPr>
              <a:t>Ne pas renoncer à reconnaitre l’Autre jusqu’au terme de son existence,</a:t>
            </a:r>
          </a:p>
          <a:p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</a:rPr>
              <a:t>Offrir des conditions d’accompagnement dignes de l’idée d’humanité. </a:t>
            </a:r>
          </a:p>
          <a:p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 smtClean="0"/>
              <a:t>L’accompagnement d’Anne-Marie</a:t>
            </a:r>
            <a:endParaRPr lang="fr-FR" sz="3600" b="1" dirty="0"/>
          </a:p>
        </p:txBody>
      </p:sp>
      <p:pic>
        <p:nvPicPr>
          <p:cNvPr id="4" name="Espace réservé du contenu 3" descr="nénu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81250" y="2419350"/>
            <a:ext cx="5391150" cy="4151186"/>
          </a:xfrm>
        </p:spPr>
      </p:pic>
      <p:sp>
        <p:nvSpPr>
          <p:cNvPr id="5" name="Rectangle 4"/>
          <p:cNvSpPr/>
          <p:nvPr/>
        </p:nvSpPr>
        <p:spPr>
          <a:xfrm>
            <a:off x="715160" y="1720334"/>
            <a:ext cx="45329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L’équipe soignante lâche prise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L’accompagnement d’Anne-Marie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628650" y="1704975"/>
          <a:ext cx="7886700" cy="4471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L’accompagnement d’Anne-Marie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628650" y="1704975"/>
          <a:ext cx="7886700" cy="4471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 smtClean="0"/>
              <a:t>L’accompagnement de Françoise</a:t>
            </a:r>
            <a:endParaRPr lang="fr-FR" sz="3600" b="1" dirty="0"/>
          </a:p>
        </p:txBody>
      </p:sp>
      <p:pic>
        <p:nvPicPr>
          <p:cNvPr id="4" name="Espace réservé du contenu 3" descr="françoi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33294" y="2247899"/>
            <a:ext cx="5617714" cy="3905251"/>
          </a:xfrm>
        </p:spPr>
      </p:pic>
      <p:sp>
        <p:nvSpPr>
          <p:cNvPr id="5" name="Rectangle 4"/>
          <p:cNvSpPr/>
          <p:nvPr/>
        </p:nvSpPr>
        <p:spPr>
          <a:xfrm>
            <a:off x="714821" y="1606034"/>
            <a:ext cx="3471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La famille lâche prise…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/>
              <a:t>L’accompagnement de Françoise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628650" y="1704975"/>
          <a:ext cx="7886700" cy="4471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/>
              <a:t>L’accompagnement de Françoise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628650" y="1704975"/>
          <a:ext cx="7886700" cy="4471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352</Words>
  <Application>Microsoft Office PowerPoint</Application>
  <PresentationFormat>Affichage à l'écran (4:3)</PresentationFormat>
  <Paragraphs>47</Paragraphs>
  <Slides>11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Le lâcher prise dans la fin de vie</vt:lpstr>
      <vt:lpstr>Présentation PowerPoint</vt:lpstr>
      <vt:lpstr>L’idéal de l’accompagnement soignant</vt:lpstr>
      <vt:lpstr>L’accompagnement d’Anne-Marie</vt:lpstr>
      <vt:lpstr>L’accompagnement d’Anne-Marie</vt:lpstr>
      <vt:lpstr>L’accompagnement d’Anne-Marie</vt:lpstr>
      <vt:lpstr>L’accompagnement de Françoise</vt:lpstr>
      <vt:lpstr>L’accompagnement de Françoise</vt:lpstr>
      <vt:lpstr>L’accompagnement de Françoise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Aude EVRARD</dc:creator>
  <cp:lastModifiedBy>PATERNOSTRE Bernard</cp:lastModifiedBy>
  <cp:revision>21</cp:revision>
  <dcterms:created xsi:type="dcterms:W3CDTF">2016-07-28T12:33:36Z</dcterms:created>
  <dcterms:modified xsi:type="dcterms:W3CDTF">2016-12-19T16:14:01Z</dcterms:modified>
</cp:coreProperties>
</file>