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61" r:id="rId5"/>
    <p:sldId id="262" r:id="rId6"/>
    <p:sldId id="257" r:id="rId7"/>
    <p:sldId id="259" r:id="rId8"/>
    <p:sldId id="268" r:id="rId9"/>
    <p:sldId id="265" r:id="rId10"/>
    <p:sldId id="260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06/11/2016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90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06/11/2016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50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06/11/2016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99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03112"/>
            <a:ext cx="7886700" cy="5060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4513"/>
            <a:ext cx="7886700" cy="447245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06/11/2016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03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06/11/2016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22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06/11/2016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82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06/11/2016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09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06/11/2016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80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06/11/2016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21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06/11/2016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57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06/11/2016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12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lliaquitain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1855788"/>
            <a:ext cx="6102350" cy="315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05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6600" dirty="0" smtClean="0"/>
              <a:t>PALLIDOM</a:t>
            </a:r>
          </a:p>
          <a:p>
            <a:pPr marL="0" indent="0">
              <a:buNone/>
            </a:pPr>
            <a:r>
              <a:rPr lang="fr-FR" sz="4800" dirty="0" smtClean="0"/>
              <a:t>Journée scientifique départementale des SP à domicile – 16 mars 2017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708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1F497D"/>
                </a:solidFill>
                <a:latin typeface="Arial"/>
                <a:ea typeface="MS Mincho"/>
              </a:rPr>
              <a:t> - DVD </a:t>
            </a:r>
            <a:r>
              <a:rPr lang="fr-FR" b="1" dirty="0">
                <a:solidFill>
                  <a:srgbClr val="1F497D"/>
                </a:solidFill>
                <a:latin typeface="Arial"/>
                <a:ea typeface="MS Mincho"/>
              </a:rPr>
              <a:t>sur Directives </a:t>
            </a:r>
            <a:r>
              <a:rPr lang="fr-FR" b="1" dirty="0" smtClean="0">
                <a:solidFill>
                  <a:srgbClr val="1F497D"/>
                </a:solidFill>
                <a:latin typeface="Arial"/>
                <a:ea typeface="MS Mincho"/>
              </a:rPr>
              <a:t>Anticipées</a:t>
            </a:r>
          </a:p>
          <a:p>
            <a:pPr marL="0" indent="0">
              <a:buNone/>
            </a:pPr>
            <a:endParaRPr lang="fr-FR" b="1" dirty="0">
              <a:solidFill>
                <a:srgbClr val="1F497D"/>
              </a:solidFill>
              <a:latin typeface="Arial"/>
              <a:ea typeface="MS Mincho"/>
            </a:endParaRPr>
          </a:p>
          <a:p>
            <a:pPr marL="0" indent="0">
              <a:buNone/>
            </a:pPr>
            <a:endParaRPr lang="fr-FR" b="1" dirty="0" smtClean="0">
              <a:solidFill>
                <a:srgbClr val="1F497D"/>
              </a:solidFill>
              <a:latin typeface="Arial"/>
              <a:ea typeface="MS Mincho"/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1F497D"/>
                </a:solidFill>
                <a:latin typeface="Arial"/>
                <a:ea typeface="MS Mincho"/>
              </a:rPr>
              <a:t>- FAASP</a:t>
            </a:r>
          </a:p>
          <a:p>
            <a:pPr marL="0" indent="0">
              <a:buNone/>
            </a:pPr>
            <a:endParaRPr lang="fr-FR" b="1" dirty="0">
              <a:solidFill>
                <a:srgbClr val="1F497D"/>
              </a:solidFill>
              <a:latin typeface="Arial"/>
              <a:ea typeface="MS Mincho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444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Toutes les actualités sur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smtClean="0">
                <a:hlinkClick r:id="rId2"/>
              </a:rPr>
              <a:t>www.palliAquitaine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N’oubliez pas d’adhérer ou renouveler votre adhésion 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Prochain colloque Aquitain en novembre 2017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journée régionale Nouvelle-Aquitaine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1490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966383"/>
            <a:ext cx="7886700" cy="4472450"/>
          </a:xfrm>
        </p:spPr>
        <p:txBody>
          <a:bodyPr/>
          <a:lstStyle/>
          <a:p>
            <a:pPr marL="0" indent="0">
              <a:buNone/>
            </a:pPr>
            <a:endParaRPr lang="fr-FR" sz="3200" dirty="0" smtClean="0"/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rgbClr val="000099"/>
                </a:solidFill>
                <a:latin typeface="Trebuchet MS" panose="020B0603020202020204"/>
              </a:rPr>
              <a:t>N’oubliez pas </a:t>
            </a:r>
          </a:p>
          <a:p>
            <a:pPr marL="457200" lvl="0" indent="-457200"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3200" dirty="0" smtClean="0">
                <a:solidFill>
                  <a:srgbClr val="000099"/>
                </a:solidFill>
                <a:latin typeface="Trebuchet MS" panose="020B0603020202020204"/>
              </a:rPr>
              <a:t>de </a:t>
            </a:r>
            <a:r>
              <a:rPr lang="fr-FR" sz="3200" dirty="0">
                <a:solidFill>
                  <a:srgbClr val="000099"/>
                </a:solidFill>
                <a:latin typeface="Trebuchet MS" panose="020B0603020202020204"/>
              </a:rPr>
              <a:t>remplir le questionnaire d’évaluation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rgbClr val="000099"/>
                </a:solidFill>
                <a:latin typeface="Trebuchet MS" panose="020B0603020202020204"/>
              </a:rPr>
              <a:t>et de faire part de vos suggestions</a:t>
            </a:r>
          </a:p>
          <a:p>
            <a:pPr marL="457200" lvl="0" indent="-457200"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3200" dirty="0">
                <a:solidFill>
                  <a:srgbClr val="000099"/>
                </a:solidFill>
                <a:latin typeface="Trebuchet MS" panose="020B0603020202020204"/>
              </a:rPr>
              <a:t>de renouveler votre adhésion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 smtClean="0">
                <a:solidFill>
                  <a:srgbClr val="000099"/>
                </a:solidFill>
                <a:latin typeface="Trebuchet MS" panose="020B0603020202020204"/>
              </a:rPr>
              <a:t>MERCI </a:t>
            </a:r>
            <a:r>
              <a:rPr lang="fr-FR" sz="3200" dirty="0">
                <a:solidFill>
                  <a:srgbClr val="000099"/>
                </a:solidFill>
                <a:latin typeface="Trebuchet MS" panose="020B0603020202020204"/>
              </a:rPr>
              <a:t>ET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rgbClr val="000099"/>
                </a:solidFill>
                <a:latin typeface="Trebuchet MS" panose="020B0603020202020204"/>
              </a:rPr>
              <a:t>Maintenant</a:t>
            </a:r>
            <a:r>
              <a:rPr lang="fr-FR" sz="3200">
                <a:solidFill>
                  <a:srgbClr val="000099"/>
                </a:solidFill>
                <a:latin typeface="Trebuchet MS" panose="020B0603020202020204"/>
              </a:rPr>
              <a:t>, </a:t>
            </a:r>
            <a:endParaRPr lang="fr-FR" sz="3200" smtClean="0">
              <a:solidFill>
                <a:srgbClr val="000099"/>
              </a:solidFill>
              <a:latin typeface="Trebuchet MS" panose="020B0603020202020204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smtClean="0"/>
              <a:t>UNE </a:t>
            </a:r>
            <a:r>
              <a:rPr lang="fr-FR" sz="3200" dirty="0" smtClean="0"/>
              <a:t>NEZTOILE AVANT DE FILER !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80323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4400" dirty="0" smtClean="0"/>
              <a:t>NOUVELLE- AQUITAINE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4400" dirty="0" smtClean="0"/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4400" dirty="0" smtClean="0"/>
          </a:p>
          <a:p>
            <a:pPr marL="0" indent="0">
              <a:buNone/>
            </a:pPr>
            <a:r>
              <a:rPr lang="fr-FR" sz="4400" dirty="0"/>
              <a:t> </a:t>
            </a:r>
            <a:r>
              <a:rPr lang="fr-FR" sz="2800" dirty="0"/>
              <a:t> </a:t>
            </a:r>
            <a:r>
              <a:rPr lang="fr-FR" sz="2800" dirty="0" smtClean="0"/>
              <a:t> + journée SFAP-Ministère du 16 novembre…</a:t>
            </a:r>
            <a:endParaRPr lang="fr-FR" sz="4400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867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99" y="2735740"/>
            <a:ext cx="7886700" cy="1793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90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/>
              <a:t>UNE NOUVELLE USP A AGEN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8268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UNE NOUVELLE USP A MONT-DE-MARSAN ET DAX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181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4000" b="1" dirty="0">
                <a:solidFill>
                  <a:prstClr val="black"/>
                </a:solidFill>
                <a:latin typeface="Calibri Light"/>
              </a:rPr>
              <a:t>REMISE DES SUBVENTIONS </a:t>
            </a:r>
            <a:br>
              <a:rPr lang="fr-FR" sz="4000" b="1" dirty="0">
                <a:solidFill>
                  <a:prstClr val="black"/>
                </a:solidFill>
                <a:latin typeface="Calibri Light"/>
              </a:rPr>
            </a:br>
            <a:r>
              <a:rPr lang="fr-FR" sz="4000" b="1" dirty="0">
                <a:solidFill>
                  <a:prstClr val="black"/>
                </a:solidFill>
                <a:latin typeface="Calibri Light"/>
              </a:rPr>
              <a:t/>
            </a:r>
            <a:br>
              <a:rPr lang="fr-FR" sz="4000" b="1" dirty="0">
                <a:solidFill>
                  <a:prstClr val="black"/>
                </a:solidFill>
                <a:latin typeface="Calibri Light"/>
              </a:rPr>
            </a:br>
            <a:r>
              <a:rPr lang="fr-FR" sz="4000" b="1" dirty="0">
                <a:solidFill>
                  <a:prstClr val="black"/>
                </a:solidFill>
                <a:latin typeface="Calibri Light"/>
              </a:rPr>
              <a:t>de l’APPEL à PROJETS </a:t>
            </a:r>
            <a:br>
              <a:rPr lang="fr-FR" sz="4000" b="1" dirty="0">
                <a:solidFill>
                  <a:prstClr val="black"/>
                </a:solidFill>
                <a:latin typeface="Calibri Light"/>
              </a:rPr>
            </a:br>
            <a:r>
              <a:rPr lang="fr-FR" sz="4000" b="1" dirty="0">
                <a:solidFill>
                  <a:prstClr val="black"/>
                </a:solidFill>
                <a:latin typeface="Calibri Light"/>
              </a:rPr>
              <a:t/>
            </a:r>
            <a:br>
              <a:rPr lang="fr-FR" sz="4000" b="1" dirty="0">
                <a:solidFill>
                  <a:prstClr val="black"/>
                </a:solidFill>
                <a:latin typeface="Calibri Light"/>
              </a:rPr>
            </a:br>
            <a:r>
              <a:rPr lang="fr-FR" sz="4000" b="1" dirty="0">
                <a:solidFill>
                  <a:prstClr val="black"/>
                </a:solidFill>
                <a:latin typeface="Calibri Light"/>
              </a:rPr>
              <a:t>POUR LES ADHERENTS DE PALLIAQUITAINE</a:t>
            </a:r>
            <a:endParaRPr lang="fr-FR" sz="1800" dirty="0">
              <a:solidFill>
                <a:prstClr val="white"/>
              </a:solidFill>
              <a:latin typeface="Trebuchet MS" panose="020B0603020202020204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11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3566" y="639555"/>
            <a:ext cx="7886700" cy="506091"/>
          </a:xfrm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4751" y="1164687"/>
            <a:ext cx="7886700" cy="4472450"/>
          </a:xfrm>
        </p:spPr>
        <p:txBody>
          <a:bodyPr/>
          <a:lstStyle/>
          <a:p>
            <a:pPr marL="0" lvl="0" indent="0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fr-FR" sz="4400" b="1" dirty="0">
                <a:solidFill>
                  <a:prstClr val="black"/>
                </a:solidFill>
                <a:latin typeface="Calibri Light"/>
              </a:rPr>
              <a:t>Groupes de travail</a:t>
            </a:r>
            <a:endParaRPr lang="fr-FR" sz="2800" dirty="0">
              <a:solidFill>
                <a:prstClr val="black"/>
              </a:solidFill>
            </a:endParaRP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fr-FR" sz="2800" dirty="0">
                <a:solidFill>
                  <a:prstClr val="black"/>
                </a:solidFill>
              </a:rPr>
              <a:t>Soins palliatifs à domicile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fr-FR" sz="2800" dirty="0">
                <a:solidFill>
                  <a:prstClr val="black"/>
                </a:solidFill>
              </a:rPr>
              <a:t>Démarche palliative en EHPAD et établissements médico-sociaux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fr-FR" sz="2800" dirty="0">
                <a:solidFill>
                  <a:prstClr val="black"/>
                </a:solidFill>
              </a:rPr>
              <a:t>Soins infirmiers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fr-FR" sz="2800" dirty="0">
                <a:solidFill>
                  <a:prstClr val="black"/>
                </a:solidFill>
              </a:rPr>
              <a:t>Loi </a:t>
            </a:r>
            <a:r>
              <a:rPr lang="fr-FR" sz="2800" dirty="0" err="1">
                <a:solidFill>
                  <a:prstClr val="black"/>
                </a:solidFill>
              </a:rPr>
              <a:t>Leonetti</a:t>
            </a:r>
            <a:endParaRPr lang="fr-FR" sz="2800" dirty="0">
              <a:solidFill>
                <a:prstClr val="black"/>
              </a:solidFill>
            </a:endParaRP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fr-FR" sz="2800" dirty="0">
                <a:solidFill>
                  <a:prstClr val="black"/>
                </a:solidFill>
              </a:rPr>
              <a:t>Perfusion sous-cutanée et aspects techniques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fr-FR" sz="2800" dirty="0">
                <a:solidFill>
                  <a:prstClr val="black"/>
                </a:solidFill>
              </a:rPr>
              <a:t>Actions locales et journée mondiale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fr-FR" sz="2800" dirty="0">
                <a:solidFill>
                  <a:prstClr val="black"/>
                </a:solidFill>
              </a:rPr>
              <a:t>Annuaire des structures en soins palliatifs et des associations de bénévoles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fr-FR" sz="2800" dirty="0">
                <a:solidFill>
                  <a:prstClr val="black"/>
                </a:solidFill>
              </a:rPr>
              <a:t>Colloque Aquitain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68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326" y="1057617"/>
            <a:ext cx="4074659" cy="572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561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515" y="1704513"/>
            <a:ext cx="7886700" cy="4472450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/>
              <a:t>Journée </a:t>
            </a:r>
            <a:r>
              <a:rPr lang="fr-FR" sz="4000" dirty="0" smtClean="0"/>
              <a:t>régionale des psychologues  </a:t>
            </a:r>
            <a:r>
              <a:rPr lang="fr-FR" sz="4000" dirty="0"/>
              <a:t>– 24 mars </a:t>
            </a:r>
            <a:r>
              <a:rPr lang="fr-FR" sz="4000" dirty="0" smtClean="0"/>
              <a:t>2017</a:t>
            </a:r>
          </a:p>
          <a:p>
            <a:pPr marL="0" indent="0">
              <a:buNone/>
            </a:pPr>
            <a:r>
              <a:rPr lang="fr-FR" sz="4000" dirty="0" smtClean="0"/>
              <a:t>à </a:t>
            </a:r>
            <a:r>
              <a:rPr lang="fr-FR" sz="4000" dirty="0"/>
              <a:t>l’Athénée de Bordeaux, Place </a:t>
            </a:r>
            <a:r>
              <a:rPr lang="fr-FR" sz="4000" dirty="0" smtClean="0"/>
              <a:t>Saint-Christoly</a:t>
            </a:r>
            <a:r>
              <a:rPr lang="fr-FR" sz="4000" dirty="0"/>
              <a:t>, à Bordeaux.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37819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153</Words>
  <Application>Microsoft Office PowerPoint</Application>
  <PresentationFormat>Affichage à l'écran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 EVRARD</dc:creator>
  <cp:lastModifiedBy>PATERNOSTRE Bernard</cp:lastModifiedBy>
  <cp:revision>9</cp:revision>
  <dcterms:created xsi:type="dcterms:W3CDTF">2016-07-28T12:33:36Z</dcterms:created>
  <dcterms:modified xsi:type="dcterms:W3CDTF">2016-11-06T09:57:48Z</dcterms:modified>
</cp:coreProperties>
</file>